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8"/>
  </p:notesMasterIdLst>
  <p:sldIdLst>
    <p:sldId id="265" r:id="rId2"/>
    <p:sldId id="266" r:id="rId3"/>
    <p:sldId id="270" r:id="rId4"/>
    <p:sldId id="271" r:id="rId5"/>
    <p:sldId id="273" r:id="rId6"/>
    <p:sldId id="279" r:id="rId7"/>
    <p:sldId id="274" r:id="rId8"/>
    <p:sldId id="280" r:id="rId9"/>
    <p:sldId id="275" r:id="rId10"/>
    <p:sldId id="282" r:id="rId11"/>
    <p:sldId id="277" r:id="rId12"/>
    <p:sldId id="283" r:id="rId13"/>
    <p:sldId id="284" r:id="rId14"/>
    <p:sldId id="285" r:id="rId15"/>
    <p:sldId id="278" r:id="rId16"/>
    <p:sldId id="28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janaprakash71@gmail.com" initials="a" lastIdx="1" clrIdx="0">
    <p:extLst>
      <p:ext uri="{19B8F6BF-5375-455C-9EA6-DF929625EA0E}">
        <p15:presenceInfo xmlns:p15="http://schemas.microsoft.com/office/powerpoint/2012/main" userId="214e4070ad791a8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>
        <p:scale>
          <a:sx n="100" d="100"/>
          <a:sy n="100" d="100"/>
        </p:scale>
        <p:origin x="44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E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6948D3-4B26-416D-822D-7787DBA6DB57}" type="datetimeFigureOut">
              <a:rPr lang="en-AE" smtClean="0"/>
              <a:t>25/04/2025</a:t>
            </a:fld>
            <a:endParaRPr lang="en-AE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E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E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732D8B-B203-42F2-9E58-700049877A1C}" type="slidenum">
              <a:rPr lang="en-AE" smtClean="0"/>
              <a:t>‹#›</a:t>
            </a:fld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38283202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87150-B3C1-480F-85CD-F36D09673161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8122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A8E8B-3268-49DC-8C76-69A13EA75AE0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5636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CA2AF-FE36-45EF-AE6D-B9AEBC18CBDD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597932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FFA71-43B4-484A-9329-50D62653FD6B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1876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E0F30-3C7D-41BC-88CA-BC004D640DCD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85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A355C-86F9-4A64-93D7-243FE28DB18A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8503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DD1EC-6F3C-452E-9DE0-28D9EF814C66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95747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ACDFC-0259-493D-921A-4817B450FD20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18548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4140B2-5E25-4E66-A071-155677A06AB4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6872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DC6C3AF-9413-4910-A796-D0CDE0EBC4CE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8269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BDC6C9-6360-4520-A908-1524E90DE7FA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8187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0BF7D11-C4E4-4A3D-8D29-E5DAC2E2FFAF}" type="datetime1">
              <a:rPr lang="en-IN" smtClean="0"/>
              <a:t>25-04-2025</a:t>
            </a:fld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1823A19-C3EC-4946-8A4A-0A6E11E52CB5}" type="slidenum">
              <a:rPr lang="en-IN" smtClean="0"/>
              <a:t>‹#›</a:t>
            </a:fld>
            <a:endParaRPr lang="en-IN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2082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leartax.in/s/ration-cards-types-benefits" TargetMode="External"/><Relationship Id="rId2" Type="http://schemas.openxmlformats.org/officeDocument/2006/relationships/hyperlink" Target="https://ahara.kar.nic.in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CABA1-E3AC-49A5-ABCD-3E2D2E59F9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9700" y="220475"/>
            <a:ext cx="9144000" cy="2387600"/>
          </a:xfrm>
        </p:spPr>
        <p:txBody>
          <a:bodyPr>
            <a:normAutofit/>
          </a:bodyPr>
          <a:lstStyle/>
          <a:p>
            <a:pPr algn="ctr"/>
            <a:r>
              <a:rPr lang="en-AE" sz="4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MODERN APPROACH TO RATION DISTRIBUTION</a:t>
            </a:r>
          </a:p>
        </p:txBody>
      </p:sp>
    </p:spTree>
    <p:extLst>
      <p:ext uri="{BB962C8B-B14F-4D97-AF65-F5344CB8AC3E}">
        <p14:creationId xmlns:p14="http://schemas.microsoft.com/office/powerpoint/2010/main" val="2897817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7240A-B651-4B7E-9D5A-C6954F18F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94977"/>
            <a:ext cx="10058400" cy="1450757"/>
          </a:xfrm>
        </p:spPr>
        <p:txBody>
          <a:bodyPr>
            <a:normAutofit/>
          </a:bodyPr>
          <a:lstStyle/>
          <a:p>
            <a:pPr algn="ctr" fontAlgn="ctr"/>
            <a:r>
              <a:rPr lang="en-IN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Novelty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A3658-E61E-46A0-9951-9A052F864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this system the customers can book the products online in advance.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Customers can provide complaints and feedback regarding the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products.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system provides services like information of current stock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status, report for product shortages, view product payment report etc.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A036D-D608-43BB-A67B-32DF8F93A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806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56F5-E659-4AB1-A3BF-774F79B14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682" y="423818"/>
            <a:ext cx="10058400" cy="1450757"/>
          </a:xfrm>
        </p:spPr>
        <p:txBody>
          <a:bodyPr/>
          <a:lstStyle/>
          <a:p>
            <a:pPr algn="ctr"/>
            <a:r>
              <a:rPr lang="en-IN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Screenshot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44A1E03-959F-4BF2-AC2E-97A201D254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529" y="3126810"/>
            <a:ext cx="5402737" cy="3039040"/>
          </a:xfr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8F32219-ABB0-4140-9BAE-D6EDADFB6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77211" y="6464335"/>
            <a:ext cx="1312025" cy="365125"/>
          </a:xfrm>
        </p:spPr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FB914F-4E5A-4CBC-8F09-58E6A7A052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59" y="1938075"/>
            <a:ext cx="5344049" cy="300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699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94977"/>
            <a:ext cx="10058400" cy="1450757"/>
          </a:xfrm>
        </p:spPr>
        <p:txBody>
          <a:bodyPr/>
          <a:lstStyle/>
          <a:p>
            <a:pPr algn="ctr"/>
            <a:r>
              <a:rPr lang="en-IN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10" y="1845734"/>
            <a:ext cx="5541769" cy="43249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0346" y="1845734"/>
            <a:ext cx="6035904" cy="432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1454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94977"/>
            <a:ext cx="10058400" cy="1450757"/>
          </a:xfrm>
        </p:spPr>
        <p:txBody>
          <a:bodyPr/>
          <a:lstStyle/>
          <a:p>
            <a:pPr algn="ctr"/>
            <a:r>
              <a:rPr lang="en-IN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6096" y="1783382"/>
            <a:ext cx="8460768" cy="426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556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3596" y="1007532"/>
            <a:ext cx="4848254" cy="285432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en-IN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4006730"/>
            <a:ext cx="4756150" cy="263561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050" y="1009038"/>
            <a:ext cx="4870450" cy="285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114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56F5-E659-4AB1-A3BF-774F79B14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063" y="413603"/>
            <a:ext cx="10058400" cy="1450757"/>
          </a:xfrm>
        </p:spPr>
        <p:txBody>
          <a:bodyPr/>
          <a:lstStyle/>
          <a:p>
            <a:pPr algn="ctr"/>
            <a:r>
              <a:rPr lang="en-IN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ECF9D-1A8A-4C80-9B48-F95EA817C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43100"/>
            <a:ext cx="7371080" cy="4233863"/>
          </a:xfrm>
        </p:spPr>
        <p:txBody>
          <a:bodyPr>
            <a:normAutofit/>
          </a:bodyPr>
          <a:lstStyle/>
          <a:p>
            <a:pPr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https://ahara.kar.nic.in/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https://cleartax.in/s/ration-cards-types-benefits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0000"/>
              </a:lnSpc>
              <a:buNone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30C37C2-59A3-4D6A-BC05-ACFD2EA83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89252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2210653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8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fld id="{E1823A19-C3EC-4946-8A4A-0A6E11E52CB5}" type="slidenum">
              <a:rPr lang="en-IN" sz="200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en-IN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250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B39E-CC2C-4A32-89CE-29C026B49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033" y="394977"/>
            <a:ext cx="10058400" cy="1450757"/>
          </a:xfrm>
          <a:noFill/>
        </p:spPr>
        <p:txBody>
          <a:bodyPr/>
          <a:lstStyle/>
          <a:p>
            <a:pPr algn="ctr"/>
            <a:r>
              <a:rPr lang="en-US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</a:t>
            </a:r>
            <a:r>
              <a:rPr lang="en-US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proposed system</a:t>
            </a:r>
            <a:endParaRPr lang="en-AE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A13B3-45F5-4A33-A06D-94137AA9D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8033" y="1921934"/>
            <a:ext cx="10058400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uploads 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data directly to the server, verifying the data and stores the data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provides a queue free environment to the customer.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is very helpful to all ration card holders,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provides 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services like information of current stock, view stock, checking availability of product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the product is added to the cart the price will vary depending on the colour of the ration card.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maintain records easily and provides payment reports.</a:t>
            </a: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customers can book slots to different ration shops in order to collect the ration items from the shops with </a:t>
            </a:r>
            <a:r>
              <a:rPr lang="en-IN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ease.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A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EEDB407-54CD-4C09-BF54-DDA3C0509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044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B39E-CC2C-4A32-89CE-29C026B49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94977"/>
            <a:ext cx="10058400" cy="1450757"/>
          </a:xfrm>
          <a:noFill/>
        </p:spPr>
        <p:txBody>
          <a:bodyPr/>
          <a:lstStyle/>
          <a:p>
            <a:pPr algn="ctr"/>
            <a:r>
              <a:rPr lang="en-US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lang="en-AE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A13B3-45F5-4A33-A06D-94137AA9D7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objectives of this project are: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Ease of acquiring items.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Better knowledge on availability of items.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Customers can reserve the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items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advance.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Queue free procurement </a:t>
            </a:r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of items.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Customers are able to provide complaints.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AE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72AADC3-707F-4E8B-8F86-359C019B8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8347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B39E-CC2C-4A32-89CE-29C026B49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8380" y="378199"/>
            <a:ext cx="10058400" cy="1450757"/>
          </a:xfrm>
          <a:noFill/>
        </p:spPr>
        <p:txBody>
          <a:bodyPr/>
          <a:lstStyle/>
          <a:p>
            <a:pPr algn="ctr"/>
            <a:r>
              <a:rPr lang="en-US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Scope</a:t>
            </a:r>
            <a:endParaRPr lang="en-AE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A13B3-45F5-4A33-A06D-94137AA9D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28956"/>
            <a:ext cx="10058400" cy="4023360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aims to do the following things: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registration and authentication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Will show the shop opening and closing details.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Allotting time to visit the ration shop for collecting ordered products.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Complaint forum for complaint by users.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 can view the details about products such as name, price and availability of  products.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IN" sz="240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endParaRPr lang="en-AE" sz="24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8C42268-B7A1-457E-94B9-CC93E0209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3711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56F5-E659-4AB1-A3BF-774F79B14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347618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IN" sz="4400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DFD (0</a:t>
            </a:r>
            <a:r>
              <a:rPr lang="en-IN" sz="4400" u="sng" baseline="30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IN" sz="4400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LEVEL)</a:t>
            </a:r>
            <a:endParaRPr lang="en-IN" sz="4400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505929F2-C1CB-47C7-B16C-E2FE6D87C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A9AB1D6-D2C6-4553-8A21-8B3D27B80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44" y="1885753"/>
            <a:ext cx="11850911" cy="4276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391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56F5-E659-4AB1-A3BF-774F79B14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930" y="407253"/>
            <a:ext cx="10058400" cy="1450757"/>
          </a:xfrm>
        </p:spPr>
        <p:txBody>
          <a:bodyPr/>
          <a:lstStyle/>
          <a:p>
            <a:pPr algn="ctr"/>
            <a:r>
              <a:rPr lang="en-IN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DFD </a:t>
            </a:r>
            <a:r>
              <a:rPr lang="en-IN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</a:t>
            </a:r>
            <a:r>
              <a:rPr lang="en-IN" u="sng" baseline="300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</a:t>
            </a:r>
            <a:r>
              <a:rPr lang="en-IN" u="sng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DEF3C6-0945-4F23-BBF3-5CB6B41BF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1FBB8E-8CFE-4D1A-8867-4B972D5CE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358" y="1774704"/>
            <a:ext cx="7793372" cy="4424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17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56F5-E659-4AB1-A3BF-774F79B14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4728" y="-542072"/>
            <a:ext cx="10058400" cy="1450757"/>
          </a:xfrm>
        </p:spPr>
        <p:txBody>
          <a:bodyPr/>
          <a:lstStyle/>
          <a:p>
            <a:pPr algn="ctr"/>
            <a:r>
              <a:rPr lang="en-IN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608D57A-23DD-416E-BEB2-235344C22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8169" y="908685"/>
            <a:ext cx="6186047" cy="5676265"/>
          </a:xfr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74F4580-7279-4038-BCE9-54E8A5705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850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06BD9-F069-42C5-944F-F88F5E63B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401856"/>
            <a:ext cx="10058400" cy="1450757"/>
          </a:xfrm>
        </p:spPr>
        <p:txBody>
          <a:bodyPr/>
          <a:lstStyle/>
          <a:p>
            <a:pPr algn="ctr"/>
            <a:r>
              <a:rPr lang="en-US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</a:t>
            </a:r>
            <a:endParaRPr lang="en-AE" u="sng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A63CDB-BDF0-4890-A5BA-435024C18E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8432" y="1852613"/>
            <a:ext cx="8056095" cy="423581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B6800A-80E0-4370-8FD8-6B4DA9979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116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356F5-E659-4AB1-A3BF-774F79B14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395506"/>
            <a:ext cx="10058400" cy="1450757"/>
          </a:xfrm>
        </p:spPr>
        <p:txBody>
          <a:bodyPr/>
          <a:lstStyle/>
          <a:p>
            <a:pPr algn="ctr"/>
            <a:r>
              <a:rPr lang="en-IN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Existing System VS Proposed System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705439CA-27FD-4360-8904-70F97E912A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6678512"/>
              </p:ext>
            </p:extLst>
          </p:nvPr>
        </p:nvGraphicFramePr>
        <p:xfrm>
          <a:off x="1096963" y="1846263"/>
          <a:ext cx="10058400" cy="2931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3772791081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827827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Existing System</a:t>
                      </a:r>
                      <a:endParaRPr lang="en-A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Proposed System</a:t>
                      </a:r>
                      <a:endParaRPr lang="en-A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1533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If a person goes to a ration shop for buying any grains he has to wait in queue till his chance comes.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this system the person can book products online and avoid the hassle of waiting in queues.</a:t>
                      </a:r>
                      <a:endParaRPr lang="en-A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5390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existing system there is only a system to check ration product and stock maintenance.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This system will have options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</a:t>
                      </a:r>
                      <a:r>
                        <a:rPr lang="en-US" baseline="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book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 direct collection of items etc.</a:t>
                      </a:r>
                      <a:endParaRPr lang="en-A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230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existing system requires maintenance persons to maintain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record,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stock details etc.</a:t>
                      </a:r>
                      <a:endParaRPr lang="en-A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 proposed system has no person keeping track of items physically.</a:t>
                      </a:r>
                      <a:endParaRPr lang="en-A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0022768"/>
                  </a:ext>
                </a:extLst>
              </a:tr>
              <a:tr h="362641">
                <a:tc>
                  <a:txBody>
                    <a:bodyPr/>
                    <a:lstStyle/>
                    <a:p>
                      <a:r>
                        <a:rPr lang="en-IN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 existing system the consumer is unable to provide their </a:t>
                      </a:r>
                      <a:r>
                        <a:rPr lang="en-I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complaint 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 feedback.</a:t>
                      </a:r>
                      <a:endParaRPr lang="en-A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Customers can provide </a:t>
                      </a:r>
                      <a:r>
                        <a:rPr lang="en-US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complaint 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regarding the products through the proposed system.</a:t>
                      </a:r>
                      <a:endParaRPr lang="en-AE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285846"/>
                  </a:ext>
                </a:extLst>
              </a:tr>
            </a:tbl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D3980F-C190-4802-B6D1-4870ACD79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23A19-C3EC-4946-8A4A-0A6E11E52CB5}" type="slidenum">
              <a:rPr lang="en-IN" sz="20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27456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243AF7DC-D15B-41C0-AE81-23980D1B9FC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1060</TotalTime>
  <Words>443</Words>
  <Application>Microsoft Office PowerPoint</Application>
  <PresentationFormat>Widescreen</PresentationFormat>
  <Paragraphs>67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Retrospect</vt:lpstr>
      <vt:lpstr>A MODERN APPROACH TO RATION DISTRIBUTION</vt:lpstr>
      <vt:lpstr>Introduction to proposed system</vt:lpstr>
      <vt:lpstr>Objectives</vt:lpstr>
      <vt:lpstr>Scope</vt:lpstr>
      <vt:lpstr>DFD (0th LEVEL)</vt:lpstr>
      <vt:lpstr>DFD (1st LEVEL)</vt:lpstr>
      <vt:lpstr>Use Case Diagram</vt:lpstr>
      <vt:lpstr>Existing System</vt:lpstr>
      <vt:lpstr>Existing System VS Proposed System</vt:lpstr>
      <vt:lpstr>Novelty</vt:lpstr>
      <vt:lpstr>Implementation Screenshot</vt:lpstr>
      <vt:lpstr>Admin</vt:lpstr>
      <vt:lpstr>Customer</vt:lpstr>
      <vt:lpstr>PowerPoint Presentation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RATION SHOP</dc:title>
  <dc:creator>niraj</dc:creator>
  <cp:lastModifiedBy>ADMIN</cp:lastModifiedBy>
  <cp:revision>59</cp:revision>
  <dcterms:created xsi:type="dcterms:W3CDTF">2022-05-01T06:01:17Z</dcterms:created>
  <dcterms:modified xsi:type="dcterms:W3CDTF">2025-04-25T17:42:22Z</dcterms:modified>
</cp:coreProperties>
</file>

<file path=docProps/thumbnail.jpeg>
</file>